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62" r:id="rId5"/>
    <p:sldId id="256" r:id="rId6"/>
    <p:sldId id="260" r:id="rId7"/>
    <p:sldId id="257" r:id="rId8"/>
    <p:sldId id="263" r:id="rId9"/>
    <p:sldId id="265" r:id="rId10"/>
    <p:sldId id="268" r:id="rId11"/>
    <p:sldId id="272" r:id="rId12"/>
    <p:sldId id="266" r:id="rId13"/>
    <p:sldId id="275" r:id="rId14"/>
    <p:sldId id="258" r:id="rId15"/>
    <p:sldId id="25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41" autoAdjust="0"/>
  </p:normalViewPr>
  <p:slideViewPr>
    <p:cSldViewPr snapToGrid="0">
      <p:cViewPr varScale="1">
        <p:scale>
          <a:sx n="73" d="100"/>
          <a:sy n="73" d="100"/>
        </p:scale>
        <p:origin x="618"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1/15/2022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sufyanjhujh706@gmail.com" TargetMode="External"/><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0.xml"/><Relationship Id="rId5" Type="http://schemas.openxmlformats.org/officeDocument/2006/relationships/image" Target="../media/image30.jp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 Id="rId5" Type="http://schemas.openxmlformats.org/officeDocument/2006/relationships/image" Target="../media/image34.jpe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69817" y="104503"/>
            <a:ext cx="3461657" cy="1489166"/>
          </a:xfrm>
        </p:spPr>
        <p:txBody>
          <a:bodyPr/>
          <a:lstStyle/>
          <a:p>
            <a:r>
              <a:rPr lang="en-US" dirty="0"/>
              <a:t>Project title:</a:t>
            </a:r>
          </a:p>
        </p:txBody>
      </p:sp>
      <p:pic>
        <p:nvPicPr>
          <p:cNvPr id="5" name="Picture 3">
            <a:extLst>
              <a:ext uri="{FF2B5EF4-FFF2-40B4-BE49-F238E27FC236}">
                <a16:creationId xmlns:a16="http://schemas.microsoft.com/office/drawing/2014/main" id="{C994ECCF-2356-4288-99F6-5C50E12C5C7B}"/>
              </a:ext>
            </a:extLst>
          </p:cNvPr>
          <p:cNvPicPr>
            <a:picLocks noChangeAspect="1"/>
          </p:cNvPicPr>
          <p:nvPr/>
        </p:nvPicPr>
        <p:blipFill>
          <a:blip r:embed="rId3"/>
          <a:stretch>
            <a:fillRect/>
          </a:stretch>
        </p:blipFill>
        <p:spPr>
          <a:xfrm>
            <a:off x="9736182" y="0"/>
            <a:ext cx="2455817" cy="1696683"/>
          </a:xfrm>
          <a:prstGeom prst="rect">
            <a:avLst/>
          </a:prstGeom>
        </p:spPr>
      </p:pic>
      <p:sp>
        <p:nvSpPr>
          <p:cNvPr id="4" name="Rectangle: Beveled 3">
            <a:extLst>
              <a:ext uri="{FF2B5EF4-FFF2-40B4-BE49-F238E27FC236}">
                <a16:creationId xmlns:a16="http://schemas.microsoft.com/office/drawing/2014/main" id="{179D26BA-8D78-4315-A21F-2CCB3EBE9627}"/>
              </a:ext>
            </a:extLst>
          </p:cNvPr>
          <p:cNvSpPr/>
          <p:nvPr/>
        </p:nvSpPr>
        <p:spPr>
          <a:xfrm>
            <a:off x="470263" y="2259874"/>
            <a:ext cx="3004457" cy="148916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Guided by:</a:t>
            </a:r>
          </a:p>
          <a:p>
            <a:pPr algn="ctr"/>
            <a:r>
              <a:rPr lang="en-US" dirty="0"/>
              <a:t> Muhammad Usama</a:t>
            </a:r>
          </a:p>
        </p:txBody>
      </p:sp>
      <p:sp>
        <p:nvSpPr>
          <p:cNvPr id="6" name="Arrow: Right 5">
            <a:extLst>
              <a:ext uri="{FF2B5EF4-FFF2-40B4-BE49-F238E27FC236}">
                <a16:creationId xmlns:a16="http://schemas.microsoft.com/office/drawing/2014/main" id="{9B88BFDA-224A-4ED0-93D5-77D1A7007D56}"/>
              </a:ext>
            </a:extLst>
          </p:cNvPr>
          <p:cNvSpPr/>
          <p:nvPr/>
        </p:nvSpPr>
        <p:spPr>
          <a:xfrm>
            <a:off x="3944983" y="574766"/>
            <a:ext cx="1449977" cy="54864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ultidocument 7">
            <a:extLst>
              <a:ext uri="{FF2B5EF4-FFF2-40B4-BE49-F238E27FC236}">
                <a16:creationId xmlns:a16="http://schemas.microsoft.com/office/drawing/2014/main" id="{AEABB1F5-345C-4AB9-8BEC-37D7FBFB54CE}"/>
              </a:ext>
            </a:extLst>
          </p:cNvPr>
          <p:cNvSpPr/>
          <p:nvPr/>
        </p:nvSpPr>
        <p:spPr>
          <a:xfrm>
            <a:off x="6348549" y="104503"/>
            <a:ext cx="2664822" cy="1881051"/>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Institute of Emerging Career</a:t>
            </a:r>
          </a:p>
        </p:txBody>
      </p:sp>
      <p:sp>
        <p:nvSpPr>
          <p:cNvPr id="9" name="Ribbon: Tilted Up 8">
            <a:extLst>
              <a:ext uri="{FF2B5EF4-FFF2-40B4-BE49-F238E27FC236}">
                <a16:creationId xmlns:a16="http://schemas.microsoft.com/office/drawing/2014/main" id="{808E342D-A61A-4028-8F45-16A48259C1FA}"/>
              </a:ext>
            </a:extLst>
          </p:cNvPr>
          <p:cNvSpPr/>
          <p:nvPr/>
        </p:nvSpPr>
        <p:spPr>
          <a:xfrm>
            <a:off x="7132320" y="2090058"/>
            <a:ext cx="3252651" cy="1515292"/>
          </a:xfrm>
          <a:prstGeom prst="ribbon2">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Presented by:</a:t>
            </a:r>
          </a:p>
          <a:p>
            <a:pPr algn="ctr"/>
            <a:r>
              <a:rPr lang="en-US" dirty="0"/>
              <a:t>Muhammad Sufyan</a:t>
            </a:r>
          </a:p>
        </p:txBody>
      </p:sp>
    </p:spTree>
    <p:extLst>
      <p:ext uri="{BB962C8B-B14F-4D97-AF65-F5344CB8AC3E}">
        <p14:creationId xmlns:p14="http://schemas.microsoft.com/office/powerpoint/2010/main" val="2093948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At IEC, we believe in giving 100%. By empowering the youth on task management and using the latest technology, we help businesses grow and nurture a consumer-first mindset. We thrive because of our market knowledge and a great team behind our product. As our CEO says, "Efficiencies will come from proactively transforming how we do business."</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15/1/2022</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667307"/>
          </a:xfrm>
        </p:spPr>
        <p:txBody>
          <a:bodyPr>
            <a:normAutofit/>
          </a:bodyPr>
          <a:lstStyle/>
          <a:p>
            <a:r>
              <a:rPr lang="en-US" dirty="0"/>
              <a:t>responsive website: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t>Idea:</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520434"/>
          </a:xfrm>
        </p:spPr>
        <p:txBody>
          <a:bodyPr>
            <a:normAutofit lnSpcReduction="10000"/>
          </a:bodyPr>
          <a:lstStyle/>
          <a:p>
            <a:r>
              <a:rPr lang="en-US" dirty="0"/>
              <a:t>Lack of information:</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75042" y="2505440"/>
            <a:ext cx="2289974" cy="1165426"/>
          </a:xfrm>
        </p:spPr>
        <p:txBody>
          <a:bodyPr/>
          <a:lstStyle/>
          <a:p>
            <a:r>
              <a:rPr lang="en-US" dirty="0"/>
              <a:t>I felt difficulty to make my website responsive.</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a:normAutofit/>
          </a:bodyPr>
          <a:lstStyle/>
          <a:p>
            <a:r>
              <a:rPr lang="en-US" dirty="0"/>
              <a:t>I was confused that on which idea I should make website.</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441834"/>
            <a:ext cx="2289974" cy="1085319"/>
          </a:xfrm>
        </p:spPr>
        <p:txBody>
          <a:bodyPr vert="horz" lIns="91440" tIns="45720" rIns="91440" bIns="45720" rtlCol="0" anchor="t">
            <a:normAutofit/>
          </a:bodyPr>
          <a:lstStyle/>
          <a:p>
            <a:r>
              <a:rPr lang="en-US" dirty="0"/>
              <a:t>I was busy with my finals of University and that’s why I was completely blank about capstone project. </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667307"/>
          </a:xfrm>
        </p:spPr>
        <p:txBody>
          <a:bodyPr>
            <a:normAutofit/>
          </a:bodyPr>
          <a:lstStyle/>
          <a:p>
            <a:r>
              <a:rPr lang="en-US" dirty="0"/>
              <a:t>Use of git &amp; </a:t>
            </a:r>
            <a:r>
              <a:rPr lang="en-US" dirty="0" err="1"/>
              <a:t>Github</a:t>
            </a:r>
            <a:r>
              <a:rPr lang="en-US" dirty="0"/>
              <a:t>:</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a:t>Self-reliance:</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75044" y="4720589"/>
            <a:ext cx="2289972" cy="1417103"/>
          </a:xfrm>
        </p:spPr>
        <p:txBody>
          <a:bodyPr/>
          <a:lstStyle/>
          <a:p>
            <a:r>
              <a:rPr lang="en-US" dirty="0"/>
              <a:t>I was completely blank about Git &amp; GitHub. So, I lost my whole to upload my project on GitHub.</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lstStyle/>
          <a:p>
            <a:r>
              <a:rPr lang="en-US" dirty="0"/>
              <a:t>I was so confused that how I will be able to develop a complete website without the help of others.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15/1/2022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7" y="1335193"/>
            <a:ext cx="2859091" cy="365125"/>
          </a:xfrm>
        </p:spPr>
        <p:txBody>
          <a:bodyPr/>
          <a:lstStyle/>
          <a:p>
            <a:r>
              <a:rPr lang="en-US" dirty="0"/>
              <a:t>Tried my best:</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669755"/>
          </a:xfrm>
        </p:spPr>
        <p:txBody>
          <a:bodyPr>
            <a:normAutofit/>
          </a:bodyPr>
          <a:lstStyle/>
          <a:p>
            <a:r>
              <a:rPr lang="en-US" dirty="0"/>
              <a:t>Co-ordination with friends: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8" y="1700319"/>
            <a:ext cx="2859091" cy="2117790"/>
          </a:xfrm>
        </p:spPr>
        <p:txBody>
          <a:bodyPr>
            <a:normAutofit/>
          </a:bodyPr>
          <a:lstStyle/>
          <a:p>
            <a:r>
              <a:rPr lang="en-US" dirty="0"/>
              <a:t>I tried my best to make my website responsive and I see a lot of videos from </a:t>
            </a:r>
            <a:r>
              <a:rPr lang="en-US" dirty="0" err="1"/>
              <a:t>youtube</a:t>
            </a:r>
            <a:r>
              <a:rPr lang="en-US" dirty="0"/>
              <a:t> and from other platforms. But I still was not able to make it responsive, but now I am not guilty about myself because I tried my best to learn about it. </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94710" y="2004948"/>
            <a:ext cx="2859090" cy="1475319"/>
          </a:xfrm>
        </p:spPr>
        <p:txBody>
          <a:bodyPr/>
          <a:lstStyle/>
          <a:p>
            <a:r>
              <a:rPr lang="en-US" dirty="0"/>
              <a:t>I contacted with my friends of </a:t>
            </a:r>
            <a:r>
              <a:rPr lang="en-US" dirty="0" err="1"/>
              <a:t>Iec</a:t>
            </a:r>
            <a:r>
              <a:rPr lang="en-US" dirty="0"/>
              <a:t> and they helped me a lot about capstone project.</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969127"/>
            <a:ext cx="2859089" cy="365125"/>
          </a:xfrm>
        </p:spPr>
        <p:txBody>
          <a:bodyPr/>
          <a:lstStyle/>
          <a:p>
            <a:r>
              <a:rPr lang="en-US" dirty="0"/>
              <a:t>Motivation: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52655" y="3897726"/>
            <a:ext cx="2859090" cy="556708"/>
          </a:xfrm>
        </p:spPr>
        <p:txBody>
          <a:bodyPr>
            <a:normAutofit/>
          </a:bodyPr>
          <a:lstStyle/>
          <a:p>
            <a:r>
              <a:rPr lang="en-US" dirty="0"/>
              <a:t>Session with </a:t>
            </a:r>
            <a:r>
              <a:rPr lang="en-US" dirty="0" err="1"/>
              <a:t>mehak</a:t>
            </a:r>
            <a:r>
              <a:rPr lang="en-US" dirty="0"/>
              <a:t> mam:</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09" y="4334252"/>
            <a:ext cx="2859089" cy="1526930"/>
          </a:xfrm>
        </p:spPr>
        <p:txBody>
          <a:bodyPr/>
          <a:lstStyle/>
          <a:p>
            <a:r>
              <a:rPr lang="en-US" dirty="0"/>
              <a:t>As, I was nervous, but I motivated myself if others can make then why I cannot develop a website, present it.</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52655" y="4453505"/>
            <a:ext cx="2859090" cy="1533310"/>
          </a:xfrm>
        </p:spPr>
        <p:txBody>
          <a:bodyPr>
            <a:normAutofit/>
          </a:bodyPr>
          <a:lstStyle/>
          <a:p>
            <a:r>
              <a:rPr lang="en-US" dirty="0"/>
              <a:t>Discussion session with Mehak mam and the believe of Mehak mam on me further motivated me to keep my struggle continue.</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15/1/2022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Muhammad Sufyan</a:t>
            </a:r>
          </a:p>
          <a:p>
            <a:r>
              <a:rPr lang="en-US" dirty="0"/>
              <a:t>Web Development Cohort 1</a:t>
            </a:r>
          </a:p>
          <a:p>
            <a:r>
              <a:rPr lang="en-US" dirty="0">
                <a:hlinkClick r:id="rId3"/>
              </a:rPr>
              <a:t>sufyanjhujh706@gmail.com</a:t>
            </a:r>
            <a:endParaRPr lang="en-US" dirty="0"/>
          </a:p>
          <a:p>
            <a:r>
              <a:rPr lang="en-US" dirty="0"/>
              <a:t>Proud to be a student of IEC.</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15/1/2022</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214845"/>
            <a:ext cx="5869021" cy="4506685"/>
          </a:xfrm>
        </p:spPr>
        <p:txBody>
          <a:bodyPr/>
          <a:lstStyle/>
          <a:p>
            <a:pPr algn="ctr"/>
            <a:r>
              <a:rPr lang="en-US" u="sng" dirty="0"/>
              <a:t>IEC</a:t>
            </a:r>
            <a:br>
              <a:rPr lang="en-US" dirty="0"/>
            </a:br>
            <a:r>
              <a:rPr lang="en-US" dirty="0"/>
              <a:t>Institute of Emerging Career </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5203434"/>
            <a:ext cx="4925188" cy="339247"/>
          </a:xfrm>
        </p:spPr>
        <p:txBody>
          <a:bodyPr>
            <a:normAutofit fontScale="77500" lnSpcReduction="20000"/>
          </a:bodyPr>
          <a:lstStyle/>
          <a:p>
            <a:r>
              <a:rPr lang="en-US" dirty="0"/>
              <a:t>Start your Journey with IEC &amp; Be Inspired</a:t>
            </a:r>
          </a:p>
        </p:txBody>
      </p:sp>
    </p:spTree>
    <p:extLst>
      <p:ext uri="{BB962C8B-B14F-4D97-AF65-F5344CB8AC3E}">
        <p14:creationId xmlns:p14="http://schemas.microsoft.com/office/powerpoint/2010/main" val="188383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Project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Only Institute specifically dedicated for youth empowerment</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First to market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ZA" dirty="0"/>
              <a:t>First learn, then earn and then contribute to empower youth</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Tested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Regular testing and tasks giving sessions on weekly basis.</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Regular sessions of students with mentors who are authentic freelancers.</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15/1/2022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2"/>
            <a:ext cx="6019802" cy="4114703"/>
          </a:xfrm>
        </p:spPr>
        <p:txBody>
          <a:bodyPr/>
          <a:lstStyle/>
          <a:p>
            <a:r>
              <a:rPr lang="en-US" noProof="0" dirty="0"/>
              <a:t>About us</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994955" y="3239590"/>
            <a:ext cx="4622074" cy="2142212"/>
          </a:xfrm>
        </p:spPr>
        <p:txBody>
          <a:bodyPr>
            <a:normAutofit/>
          </a:bodyPr>
          <a:lstStyle/>
          <a:p>
            <a:r>
              <a:rPr lang="en-US" dirty="0"/>
              <a:t>IEC is on a mission to transform the livelihood of underprivileged youth of Pakistan. By quality education model we will prepare thousands of jobs for them, freelance work or start their own startup. We help businesses grow and nurture a consumer-first mindset.</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15/1/2022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noProof="0" dirty="0"/>
              <a:t>Business Model</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56313" y="4591155"/>
            <a:ext cx="4771030" cy="365125"/>
          </a:xfrm>
        </p:spPr>
        <p:txBody>
          <a:bodyPr/>
          <a:lstStyle/>
          <a:p>
            <a:r>
              <a:rPr lang="en-ZA" dirty="0"/>
              <a:t>Research​</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838200" y="4981406"/>
            <a:ext cx="4771030" cy="801073"/>
          </a:xfrm>
        </p:spPr>
        <p:txBody>
          <a:bodyPr/>
          <a:lstStyle/>
          <a:p>
            <a:r>
              <a:rPr lang="en-US" dirty="0"/>
              <a:t>We based our research on market trends and software sales ​</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a:lstStyle/>
          <a:p>
            <a:r>
              <a:rPr lang="en-ZA" dirty="0"/>
              <a:t>Abstract​</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927950" y="3856924"/>
            <a:ext cx="4771030" cy="801073"/>
          </a:xfrm>
        </p:spPr>
        <p:txBody>
          <a:bodyPr/>
          <a:lstStyle/>
          <a:p>
            <a:r>
              <a:rPr lang="en-US" dirty="0"/>
              <a:t>We believe people need new management tools to help their businesses and startups.</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56313" y="2263885"/>
            <a:ext cx="4771030" cy="365125"/>
          </a:xfrm>
        </p:spPr>
        <p:txBody>
          <a:bodyPr/>
          <a:lstStyle/>
          <a:p>
            <a:r>
              <a:rPr lang="en-ZA" dirty="0"/>
              <a:t>MODEL​</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927950" y="2515700"/>
            <a:ext cx="4771030" cy="1080872"/>
          </a:xfrm>
        </p:spPr>
        <p:txBody>
          <a:bodyPr>
            <a:normAutofit/>
          </a:bodyPr>
          <a:lstStyle/>
          <a:p>
            <a:r>
              <a:rPr lang="en-US" dirty="0"/>
              <a:t>Our business model is DTMA. That there is not any advance payment. Every student will after the completion of courses when he/she will be able to earn.​</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15/1/2022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15/1/2022</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a:lstStyle/>
          <a:p>
            <a:endParaRPr lang="en-US" dirty="0"/>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4" name="Text Placeholder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a:lstStyle/>
          <a:p>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a:normAutofit/>
          </a:bodyPr>
          <a:lstStyle/>
          <a:p>
            <a:r>
              <a:rPr lang="en-US" b="0" i="0" dirty="0">
                <a:solidFill>
                  <a:srgbClr val="070707"/>
                </a:solidFill>
                <a:effectLst/>
                <a:latin typeface="Roboto" panose="02000000000000000000" pitchFamily="2" charset="0"/>
              </a:rPr>
              <a:t>Web development is the work involved in developing a website for the Internet.</a:t>
            </a:r>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a:lstStyle/>
          <a:p>
            <a:endParaRPr lang="en-US"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372740"/>
          </a:xfrm>
        </p:spPr>
        <p:txBody>
          <a:bodyPr>
            <a:noAutofit/>
          </a:bodyPr>
          <a:lstStyle/>
          <a:p>
            <a:r>
              <a:rPr lang="en-US" b="0" i="0" dirty="0">
                <a:solidFill>
                  <a:srgbClr val="070707"/>
                </a:solidFill>
                <a:effectLst/>
                <a:latin typeface="Roboto" panose="02000000000000000000" pitchFamily="2" charset="0"/>
              </a:rPr>
              <a:t>User interface design or user interface engineering is the design of user interfaces for machines and software, such as computers, home appliances, mobile devices</a:t>
            </a:r>
            <a:endParaRPr lang="en-US" dirty="0"/>
          </a:p>
          <a:p>
            <a:r>
              <a:rPr lang="en-ZA" dirty="0"/>
              <a:t>​</a:t>
            </a:r>
          </a:p>
        </p:txBody>
      </p:sp>
      <p:sp>
        <p:nvSpPr>
          <p:cNvPr id="40" name="Text Placehold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372740"/>
          </a:xfrm>
        </p:spPr>
        <p:txBody>
          <a:bodyPr>
            <a:noAutofit/>
          </a:bodyPr>
          <a:lstStyle/>
          <a:p>
            <a:r>
              <a:rPr lang="en-US" b="0" i="0" dirty="0">
                <a:solidFill>
                  <a:srgbClr val="070707"/>
                </a:solidFill>
                <a:effectLst/>
                <a:latin typeface="Roboto" panose="02000000000000000000" pitchFamily="2" charset="0"/>
              </a:rPr>
              <a:t>Data science is an interdisciplinary field that uses scientific methods, processes, algorithms and systems to extract knowledge.</a:t>
            </a:r>
            <a:endParaRPr lang="en-ZA" dirty="0"/>
          </a:p>
          <a:p>
            <a:r>
              <a:rPr lang="en-US"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dirty="0"/>
              <a:t>Courses at IEC:</a:t>
            </a:r>
          </a:p>
        </p:txBody>
      </p:sp>
      <p:pic>
        <p:nvPicPr>
          <p:cNvPr id="3" name="Picture 2" descr="Graphical user interface, application&#10;&#10;Description automatically generated">
            <a:extLst>
              <a:ext uri="{FF2B5EF4-FFF2-40B4-BE49-F238E27FC236}">
                <a16:creationId xmlns:a16="http://schemas.microsoft.com/office/drawing/2014/main" id="{5E1A56C3-2781-4966-9855-52FD720E158C}"/>
              </a:ext>
            </a:extLst>
          </p:cNvPr>
          <p:cNvPicPr>
            <a:picLocks noChangeAspect="1"/>
          </p:cNvPicPr>
          <p:nvPr/>
        </p:nvPicPr>
        <p:blipFill>
          <a:blip r:embed="rId3"/>
          <a:stretch>
            <a:fillRect/>
          </a:stretch>
        </p:blipFill>
        <p:spPr>
          <a:xfrm>
            <a:off x="6347376" y="1747521"/>
            <a:ext cx="1152144" cy="768095"/>
          </a:xfrm>
          <a:prstGeom prst="rect">
            <a:avLst/>
          </a:prstGeom>
        </p:spPr>
      </p:pic>
      <p:pic>
        <p:nvPicPr>
          <p:cNvPr id="5" name="Picture 4" descr="Graphical user interface, application, icon&#10;&#10;Description automatically generated">
            <a:extLst>
              <a:ext uri="{FF2B5EF4-FFF2-40B4-BE49-F238E27FC236}">
                <a16:creationId xmlns:a16="http://schemas.microsoft.com/office/drawing/2014/main" id="{01C7EFDA-0AB0-41D0-AEF5-26486A4936C6}"/>
              </a:ext>
            </a:extLst>
          </p:cNvPr>
          <p:cNvPicPr>
            <a:picLocks noChangeAspect="1"/>
          </p:cNvPicPr>
          <p:nvPr/>
        </p:nvPicPr>
        <p:blipFill>
          <a:blip r:embed="rId4"/>
          <a:stretch>
            <a:fillRect/>
          </a:stretch>
        </p:blipFill>
        <p:spPr>
          <a:xfrm>
            <a:off x="6347375" y="3284781"/>
            <a:ext cx="1152144" cy="743807"/>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10D50A15-28F1-4115-8507-221DA743BDC7}"/>
              </a:ext>
            </a:extLst>
          </p:cNvPr>
          <p:cNvPicPr>
            <a:picLocks noChangeAspect="1"/>
          </p:cNvPicPr>
          <p:nvPr/>
        </p:nvPicPr>
        <p:blipFill>
          <a:blip r:embed="rId5"/>
          <a:stretch>
            <a:fillRect/>
          </a:stretch>
        </p:blipFill>
        <p:spPr>
          <a:xfrm>
            <a:off x="6347375" y="4775888"/>
            <a:ext cx="1152144" cy="743807"/>
          </a:xfrm>
          <a:prstGeom prst="rect">
            <a:avLst/>
          </a:prstGeom>
        </p:spPr>
      </p:pic>
    </p:spTree>
    <p:extLst>
      <p:ext uri="{BB962C8B-B14F-4D97-AF65-F5344CB8AC3E}">
        <p14:creationId xmlns:p14="http://schemas.microsoft.com/office/powerpoint/2010/main" val="105714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Facilities at </a:t>
            </a:r>
            <a:r>
              <a:rPr lang="en-US" dirty="0" err="1"/>
              <a:t>iec</a:t>
            </a:r>
            <a:endParaRPr lang="en-US" noProof="0" dirty="0"/>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Bootcamp</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a:t>Follow-up sessions</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a:t>Financial aid</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lstStyle/>
          <a:p>
            <a:r>
              <a:rPr lang="en-US" dirty="0"/>
              <a:t>Bootcamp by IEC is one of the comprehensive, clear, engaging and up-to-date courses to learn essential skills.</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222932"/>
          </a:xfrm>
        </p:spPr>
        <p:txBody>
          <a:bodyPr>
            <a:normAutofit fontScale="92500"/>
          </a:bodyPr>
          <a:lstStyle/>
          <a:p>
            <a:r>
              <a:rPr lang="en-US" dirty="0"/>
              <a:t>These sessions are organized to check the progress of students. Moreover, If a student have then it is also discussed in this session.</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a:t>We provide students with financial aid. </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15/1/2022</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 name="Text Placeholder 2">
            <a:extLst>
              <a:ext uri="{FF2B5EF4-FFF2-40B4-BE49-F238E27FC236}">
                <a16:creationId xmlns:a16="http://schemas.microsoft.com/office/drawing/2014/main" id="{9AABEED6-3EB8-4E50-9940-DFDD55109862}"/>
              </a:ext>
            </a:extLst>
          </p:cNvPr>
          <p:cNvSpPr>
            <a:spLocks noGrp="1"/>
          </p:cNvSpPr>
          <p:nvPr>
            <p:ph type="body" sz="quarter" idx="19"/>
          </p:nvPr>
        </p:nvSpPr>
        <p:spPr/>
        <p:txBody>
          <a:bodyPr/>
          <a:lstStyle/>
          <a:p>
            <a:r>
              <a:rPr lang="en-US" dirty="0"/>
              <a:t>We facilitate our students to feel like home.</a:t>
            </a:r>
          </a:p>
        </p:txBody>
      </p:sp>
    </p:spTree>
    <p:extLst>
      <p:ext uri="{BB962C8B-B14F-4D97-AF65-F5344CB8AC3E}">
        <p14:creationId xmlns:p14="http://schemas.microsoft.com/office/powerpoint/2010/main" val="331353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Bilal Afzal khan​​</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President​</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a:t>Danish khan​​</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Syed </a:t>
            </a:r>
            <a:r>
              <a:rPr lang="en-US" dirty="0" err="1"/>
              <a:t>ommer</a:t>
            </a:r>
            <a:r>
              <a:rPr lang="en-US" dirty="0"/>
              <a:t>​</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normAutofit fontScale="92500" lnSpcReduction="10000"/>
          </a:bodyPr>
          <a:lstStyle/>
          <a:p>
            <a:r>
              <a:rPr lang="en-US" dirty="0"/>
              <a:t>Content Specialist, Partnership Manager, EdTech​</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err="1"/>
              <a:t>Mahek</a:t>
            </a:r>
            <a:r>
              <a:rPr lang="en-US" dirty="0"/>
              <a:t> </a:t>
            </a:r>
            <a:r>
              <a:rPr lang="en-US" dirty="0" err="1"/>
              <a:t>fatima</a:t>
            </a:r>
            <a:endParaRPr lang="en-US" dirty="0"/>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lstStyle/>
          <a:p>
            <a:r>
              <a:rPr lang="en-US" dirty="0"/>
              <a:t>Academic Advisor​</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r>
              <a:rPr lang="en-US" dirty="0"/>
              <a:t>15/1/2022</a:t>
            </a:r>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5" name="Picture Placeholder 4">
            <a:extLst>
              <a:ext uri="{FF2B5EF4-FFF2-40B4-BE49-F238E27FC236}">
                <a16:creationId xmlns:a16="http://schemas.microsoft.com/office/drawing/2014/main" id="{C9D6F01C-84CC-4B50-97DE-6E3729AE54DE}"/>
              </a:ext>
            </a:extLst>
          </p:cNvPr>
          <p:cNvPicPr>
            <a:picLocks noGrp="1" noChangeAspect="1"/>
          </p:cNvPicPr>
          <p:nvPr>
            <p:ph type="pic" sz="quarter" idx="15"/>
          </p:nvPr>
        </p:nvPicPr>
        <p:blipFill>
          <a:blip r:embed="rId2"/>
          <a:srcRect l="784" r="784"/>
          <a:stretch>
            <a:fillRect/>
          </a:stretch>
        </p:blipFill>
        <p:spPr/>
      </p:pic>
      <p:pic>
        <p:nvPicPr>
          <p:cNvPr id="20" name="Picture Placeholder 19">
            <a:extLst>
              <a:ext uri="{FF2B5EF4-FFF2-40B4-BE49-F238E27FC236}">
                <a16:creationId xmlns:a16="http://schemas.microsoft.com/office/drawing/2014/main" id="{4FBB3445-FD03-4CE5-BA86-F143AD6A4B29}"/>
              </a:ext>
            </a:extLst>
          </p:cNvPr>
          <p:cNvPicPr>
            <a:picLocks noGrp="1" noChangeAspect="1"/>
          </p:cNvPicPr>
          <p:nvPr>
            <p:ph type="pic" sz="quarter" idx="20"/>
          </p:nvPr>
        </p:nvPicPr>
        <p:blipFill>
          <a:blip r:embed="rId3"/>
          <a:srcRect t="1128" b="1128"/>
          <a:stretch>
            <a:fillRect/>
          </a:stretch>
        </p:blipFill>
        <p:spPr/>
      </p:pic>
      <p:pic>
        <p:nvPicPr>
          <p:cNvPr id="28" name="Picture Placeholder 27">
            <a:extLst>
              <a:ext uri="{FF2B5EF4-FFF2-40B4-BE49-F238E27FC236}">
                <a16:creationId xmlns:a16="http://schemas.microsoft.com/office/drawing/2014/main" id="{EA8FF8FF-A94D-493B-9BA2-E15C2095E906}"/>
              </a:ext>
            </a:extLst>
          </p:cNvPr>
          <p:cNvPicPr>
            <a:picLocks noGrp="1" noChangeAspect="1"/>
          </p:cNvPicPr>
          <p:nvPr>
            <p:ph type="pic" sz="quarter" idx="21"/>
          </p:nvPr>
        </p:nvPicPr>
        <p:blipFill>
          <a:blip r:embed="rId4"/>
          <a:srcRect t="820" b="820"/>
          <a:stretch>
            <a:fillRect/>
          </a:stretch>
        </p:blipFill>
        <p:spPr/>
      </p:pic>
      <p:pic>
        <p:nvPicPr>
          <p:cNvPr id="32" name="Picture Placeholder 31" descr="A person smiling for the camera&#10;&#10;Description automatically generated with low confidence">
            <a:extLst>
              <a:ext uri="{FF2B5EF4-FFF2-40B4-BE49-F238E27FC236}">
                <a16:creationId xmlns:a16="http://schemas.microsoft.com/office/drawing/2014/main" id="{24D11BDE-5AD9-41D9-9608-97476E724839}"/>
              </a:ext>
            </a:extLst>
          </p:cNvPr>
          <p:cNvPicPr>
            <a:picLocks noGrp="1" noChangeAspect="1"/>
          </p:cNvPicPr>
          <p:nvPr>
            <p:ph type="pic" sz="quarter" idx="22"/>
          </p:nvPr>
        </p:nvPicPr>
        <p:blipFill>
          <a:blip r:embed="rId5"/>
          <a:srcRect l="221" r="221"/>
          <a:stretch>
            <a:fillRect/>
          </a:stretch>
        </p:blipFill>
        <p:spPr/>
      </p:pic>
      <p:sp>
        <p:nvSpPr>
          <p:cNvPr id="34" name="Text Placeholder 33">
            <a:extLst>
              <a:ext uri="{FF2B5EF4-FFF2-40B4-BE49-F238E27FC236}">
                <a16:creationId xmlns:a16="http://schemas.microsoft.com/office/drawing/2014/main" id="{97AAFBF1-3B88-493C-A276-5595D1C6E382}"/>
              </a:ext>
            </a:extLst>
          </p:cNvPr>
          <p:cNvSpPr>
            <a:spLocks noGrp="1"/>
          </p:cNvSpPr>
          <p:nvPr>
            <p:ph type="body" sz="quarter" idx="24"/>
          </p:nvPr>
        </p:nvSpPr>
        <p:spPr/>
        <p:txBody>
          <a:bodyPr/>
          <a:lstStyle/>
          <a:p>
            <a:r>
              <a:rPr lang="en-US" dirty="0"/>
              <a:t>Entrepreneur, Designing Specialist</a:t>
            </a:r>
          </a:p>
        </p:txBody>
      </p:sp>
    </p:spTree>
    <p:extLst>
      <p:ext uri="{BB962C8B-B14F-4D97-AF65-F5344CB8AC3E}">
        <p14:creationId xmlns:p14="http://schemas.microsoft.com/office/powerpoint/2010/main" val="100196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2" y="1319349"/>
            <a:ext cx="5184648" cy="836022"/>
          </a:xfrm>
        </p:spPr>
        <p:txBody>
          <a:bodyPr/>
          <a:lstStyle/>
          <a:p>
            <a:r>
              <a:rPr lang="en-US" dirty="0">
                <a:ea typeface="+mn-ea"/>
                <a:cs typeface="+mn-cs"/>
              </a:rPr>
              <a:t>Student feedbacks: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Danial:​</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err="1"/>
              <a:t>Farzeen</a:t>
            </a:r>
            <a:r>
              <a:rPr lang="en-US" dirty="0"/>
              <a:t>:</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n-ZA" dirty="0"/>
              <a:t>There is a plenty to do at IEC.</a:t>
            </a:r>
            <a:endParaRPr lang="en-US" dirty="0"/>
          </a:p>
          <a:p>
            <a:r>
              <a:rPr lang="en-ZA" dirty="0"/>
              <a:t>Simple and easy to use app and website, compared to the complex tools.</a:t>
            </a:r>
            <a:endParaRPr lang="en-US" dirty="0"/>
          </a:p>
          <a:p>
            <a:r>
              <a:rPr lang="en-ZA" dirty="0"/>
              <a:t>Affordability is the main draw.</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a:normAutofit/>
          </a:bodyPr>
          <a:lstStyle/>
          <a:p>
            <a:r>
              <a:rPr lang="en-ZA" dirty="0"/>
              <a:t>Know wat you’re passionate about?</a:t>
            </a:r>
            <a:r>
              <a:rPr lang="en-US" dirty="0"/>
              <a:t>​</a:t>
            </a:r>
          </a:p>
          <a:p>
            <a:r>
              <a:rPr lang="en-ZA" dirty="0"/>
              <a:t>If you cannot find something that suits you here, we challenge ourselves to start a new.</a:t>
            </a:r>
          </a:p>
          <a:p>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15/1/2022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MUHAMMAD SUFYAN</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33243142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117</TotalTime>
  <Words>788</Words>
  <Application>Microsoft Office PowerPoint</Application>
  <PresentationFormat>Widescreen</PresentationFormat>
  <Paragraphs>117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Bierstadt</vt:lpstr>
      <vt:lpstr>Calibri</vt:lpstr>
      <vt:lpstr>Courier New</vt:lpstr>
      <vt:lpstr>Posterama</vt:lpstr>
      <vt:lpstr>Posterama Bold</vt:lpstr>
      <vt:lpstr>Roboto</vt:lpstr>
      <vt:lpstr>Office Theme</vt:lpstr>
      <vt:lpstr>Project title:</vt:lpstr>
      <vt:lpstr>IEC Institute of Emerging Career </vt:lpstr>
      <vt:lpstr>Project Overview</vt:lpstr>
      <vt:lpstr>About us</vt:lpstr>
      <vt:lpstr>Business Model</vt:lpstr>
      <vt:lpstr>Courses at IEC:</vt:lpstr>
      <vt:lpstr>Facilities at iec</vt:lpstr>
      <vt:lpstr>Meet the team</vt:lpstr>
      <vt:lpstr>Student feedbacks:</vt:lpstr>
      <vt:lpstr>Summary</vt:lpstr>
      <vt:lpstr>Problem</vt:lpstr>
      <vt:lpstr>Solution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Muhammad Sufyan</dc:creator>
  <cp:lastModifiedBy>Muhammad Sufyan</cp:lastModifiedBy>
  <cp:revision>4</cp:revision>
  <dcterms:created xsi:type="dcterms:W3CDTF">2022-01-14T19:22:41Z</dcterms:created>
  <dcterms:modified xsi:type="dcterms:W3CDTF">2022-01-15T12:39:22Z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